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8" r:id="rId4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800"/>
    <a:srgbClr val="FEE2E2"/>
    <a:srgbClr val="FCD3D0"/>
    <a:srgbClr val="ED9237"/>
    <a:srgbClr val="805C34"/>
    <a:srgbClr val="EC34C5"/>
    <a:srgbClr val="E8D1FF"/>
    <a:srgbClr val="DEBDFF"/>
    <a:srgbClr val="6EDCE6"/>
    <a:srgbClr val="FEF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>
        <p:scale>
          <a:sx n="48" d="100"/>
          <a:sy n="48" d="100"/>
        </p:scale>
        <p:origin x="20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場 倫子" userId="eeb9790e-0535-4b4f-ab36-dc20d10da837" providerId="ADAL" clId="{41720E8B-A16A-4452-A87F-42F29A082EF5}"/>
    <pc:docChg chg="modSld">
      <pc:chgData name="大場 倫子" userId="eeb9790e-0535-4b4f-ab36-dc20d10da837" providerId="ADAL" clId="{41720E8B-A16A-4452-A87F-42F29A082EF5}" dt="2023-04-18T02:25:08.931" v="52" actId="20577"/>
      <pc:docMkLst>
        <pc:docMk/>
      </pc:docMkLst>
      <pc:sldChg chg="modSp mod">
        <pc:chgData name="大場 倫子" userId="eeb9790e-0535-4b4f-ab36-dc20d10da837" providerId="ADAL" clId="{41720E8B-A16A-4452-A87F-42F29A082EF5}" dt="2023-04-18T02:25:08.931" v="52" actId="20577"/>
        <pc:sldMkLst>
          <pc:docMk/>
          <pc:sldMk cId="1286575071" sldId="256"/>
        </pc:sldMkLst>
        <pc:spChg chg="mod">
          <ac:chgData name="大場 倫子" userId="eeb9790e-0535-4b4f-ab36-dc20d10da837" providerId="ADAL" clId="{41720E8B-A16A-4452-A87F-42F29A082EF5}" dt="2023-04-18T02:24:59.970" v="24" actId="20577"/>
          <ac:spMkLst>
            <pc:docMk/>
            <pc:sldMk cId="1286575071" sldId="256"/>
            <ac:spMk id="38" creationId="{00000000-0000-0000-0000-000000000000}"/>
          </ac:spMkLst>
        </pc:spChg>
        <pc:spChg chg="mod">
          <ac:chgData name="大場 倫子" userId="eeb9790e-0535-4b4f-ab36-dc20d10da837" providerId="ADAL" clId="{41720E8B-A16A-4452-A87F-42F29A082EF5}" dt="2023-04-18T02:25:08.931" v="52" actId="20577"/>
          <ac:spMkLst>
            <pc:docMk/>
            <pc:sldMk cId="1286575071" sldId="256"/>
            <ac:spMk id="4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jpe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sutoya.com/" TargetMode="External"/><Relationship Id="rId7" Type="http://schemas.openxmlformats.org/officeDocument/2006/relationships/hyperlink" Target="http://illustrain.com/" TargetMode="External"/><Relationship Id="rId2" Type="http://schemas.openxmlformats.org/officeDocument/2006/relationships/hyperlink" Target="https://www.kango-roo.com/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illustration.net/" TargetMode="External"/><Relationship Id="rId5" Type="http://schemas.openxmlformats.org/officeDocument/2006/relationships/hyperlink" Target="https://www.ac-illust.com/" TargetMode="External"/><Relationship Id="rId4" Type="http://schemas.openxmlformats.org/officeDocument/2006/relationships/hyperlink" Target="https://soco-st.com/category/medical/page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5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24D2554-850D-76DA-614A-34FC3461E2D4}"/>
              </a:ext>
            </a:extLst>
          </p:cNvPr>
          <p:cNvSpPr/>
          <p:nvPr/>
        </p:nvSpPr>
        <p:spPr>
          <a:xfrm>
            <a:off x="318146" y="4934972"/>
            <a:ext cx="3733690" cy="3109445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261A69C-4520-490D-9FBA-087A9E7C3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64" y="649649"/>
            <a:ext cx="5337204" cy="925131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345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新聞タイトル</a:t>
            </a:r>
            <a:endParaRPr lang="en-GB" sz="345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9003" y="5483608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0F20809-BE38-5515-10E6-AA64F59464B0}"/>
              </a:ext>
            </a:extLst>
          </p:cNvPr>
          <p:cNvSpPr/>
          <p:nvPr/>
        </p:nvSpPr>
        <p:spPr>
          <a:xfrm>
            <a:off x="318148" y="186974"/>
            <a:ext cx="5404720" cy="462674"/>
          </a:xfrm>
          <a:prstGeom prst="roundRect">
            <a:avLst>
              <a:gd name="adj" fmla="val 46920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2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病院名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ABE0D3-81FD-813C-5FC0-AE66F1F2EEC4}"/>
              </a:ext>
            </a:extLst>
          </p:cNvPr>
          <p:cNvSpPr txBox="1"/>
          <p:nvPr/>
        </p:nvSpPr>
        <p:spPr>
          <a:xfrm>
            <a:off x="5857900" y="149807"/>
            <a:ext cx="1383627" cy="84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ts val="28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22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Vol.00</a:t>
            </a:r>
          </a:p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59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2023.6.1</a:t>
            </a:r>
            <a:endParaRPr kumimoji="1" lang="ja-JP" altLang="en-US" sz="259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E148DB16-775A-4D9A-9E81-81D5892B9528}"/>
              </a:ext>
            </a:extLst>
          </p:cNvPr>
          <p:cNvSpPr/>
          <p:nvPr/>
        </p:nvSpPr>
        <p:spPr>
          <a:xfrm>
            <a:off x="318148" y="1608009"/>
            <a:ext cx="6923379" cy="3136561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610EF25-E5AF-2332-E001-D8426489AEA8}"/>
              </a:ext>
            </a:extLst>
          </p:cNvPr>
          <p:cNvSpPr txBox="1"/>
          <p:nvPr/>
        </p:nvSpPr>
        <p:spPr>
          <a:xfrm>
            <a:off x="445872" y="2156645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DB3015B-CD10-A3FF-730B-7419470E2259}"/>
              </a:ext>
            </a:extLst>
          </p:cNvPr>
          <p:cNvSpPr/>
          <p:nvPr/>
        </p:nvSpPr>
        <p:spPr>
          <a:xfrm>
            <a:off x="4206958" y="4934972"/>
            <a:ext cx="3034567" cy="3109445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4EA66E1-69FD-FBAB-6154-E95D90C1D3BA}"/>
              </a:ext>
            </a:extLst>
          </p:cNvPr>
          <p:cNvSpPr txBox="1"/>
          <p:nvPr/>
        </p:nvSpPr>
        <p:spPr>
          <a:xfrm>
            <a:off x="4362081" y="5554364"/>
            <a:ext cx="2513197" cy="29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B348B14E-C0C2-857E-69A7-BE94ECC9246B}"/>
              </a:ext>
            </a:extLst>
          </p:cNvPr>
          <p:cNvSpPr/>
          <p:nvPr/>
        </p:nvSpPr>
        <p:spPr>
          <a:xfrm>
            <a:off x="318147" y="8234819"/>
            <a:ext cx="6895710" cy="1531134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E24D92-F56D-55D9-6669-7A77142D477F}"/>
              </a:ext>
            </a:extLst>
          </p:cNvPr>
          <p:cNvSpPr txBox="1"/>
          <p:nvPr/>
        </p:nvSpPr>
        <p:spPr>
          <a:xfrm>
            <a:off x="499004" y="9083804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85568" y="925860"/>
            <a:ext cx="1328289" cy="4907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発行責任者：○○○○</a:t>
            </a:r>
            <a:endParaRPr kumimoji="1" lang="en-US" altLang="ja-JP" sz="863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編集者：〇〇〇〇</a:t>
            </a:r>
            <a:endParaRPr kumimoji="1" lang="en-US" altLang="ja-JP" sz="863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事務局：〇〇〇〇</a:t>
            </a:r>
          </a:p>
        </p:txBody>
      </p:sp>
      <p:graphicFrame>
        <p:nvGraphicFramePr>
          <p:cNvPr id="65" name="表 65">
            <a:extLst>
              <a:ext uri="{FF2B5EF4-FFF2-40B4-BE49-F238E27FC236}">
                <a16:creationId xmlns:a16="http://schemas.microsoft.com/office/drawing/2014/main" id="{4E593360-8D65-7382-7404-F2234207489D}"/>
              </a:ext>
            </a:extLst>
          </p:cNvPr>
          <p:cNvGraphicFramePr>
            <a:graphicFrameLocks noGrp="1"/>
          </p:cNvGraphicFramePr>
          <p:nvPr/>
        </p:nvGraphicFramePr>
        <p:xfrm>
          <a:off x="432337" y="1719838"/>
          <a:ext cx="4934683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683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6" name="表 65">
            <a:extLst>
              <a:ext uri="{FF2B5EF4-FFF2-40B4-BE49-F238E27FC236}">
                <a16:creationId xmlns:a16="http://schemas.microsoft.com/office/drawing/2014/main" id="{3EE3A580-A19E-7CF7-763F-8908F1640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885192"/>
              </p:ext>
            </p:extLst>
          </p:nvPr>
        </p:nvGraphicFramePr>
        <p:xfrm>
          <a:off x="404748" y="5065665"/>
          <a:ext cx="3484672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672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8" name="表 67">
            <a:extLst>
              <a:ext uri="{FF2B5EF4-FFF2-40B4-BE49-F238E27FC236}">
                <a16:creationId xmlns:a16="http://schemas.microsoft.com/office/drawing/2014/main" id="{C7D96B98-30DB-ECF0-A978-B8A39009C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70374"/>
              </p:ext>
            </p:extLst>
          </p:nvPr>
        </p:nvGraphicFramePr>
        <p:xfrm>
          <a:off x="4330487" y="5065665"/>
          <a:ext cx="2730182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182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70" name="表 69">
            <a:extLst>
              <a:ext uri="{FF2B5EF4-FFF2-40B4-BE49-F238E27FC236}">
                <a16:creationId xmlns:a16="http://schemas.microsoft.com/office/drawing/2014/main" id="{C5B1C0F8-992F-CEBE-C497-734F938A9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52707"/>
              </p:ext>
            </p:extLst>
          </p:nvPr>
        </p:nvGraphicFramePr>
        <p:xfrm>
          <a:off x="432337" y="8402991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8B4A6877-CC13-BD81-2473-48B9F5695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21" y="10042164"/>
            <a:ext cx="476354" cy="47635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99DEDE5-813F-C729-F85D-1DE34588D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84" y="966440"/>
            <a:ext cx="482497" cy="46999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170D585-D80E-14E8-8EB5-E41CEDF34A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029" y="10103871"/>
            <a:ext cx="670899" cy="443273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01ACCF9-C166-0FD5-14C6-70D651168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1665">
            <a:off x="5096139" y="760871"/>
            <a:ext cx="531820" cy="71225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827ABA3-F47E-CB48-D93F-6F2FF4BE25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354" y="10151623"/>
            <a:ext cx="722086" cy="40699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3FBD4152-85FA-C3B3-3FB1-8B00F6A5B5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7788">
            <a:off x="316088" y="9937202"/>
            <a:ext cx="512693" cy="639426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9706D43-9A40-47FF-5698-0F914BA800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531">
            <a:off x="5185917" y="9964691"/>
            <a:ext cx="359736" cy="236899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6A2B7E1-9549-A2B9-F6A4-F38C73EE36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433">
            <a:off x="5586010" y="9920401"/>
            <a:ext cx="666586" cy="68325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3B9709C2-5B79-8018-775C-94E2348000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9675">
            <a:off x="4423718" y="635492"/>
            <a:ext cx="421157" cy="973927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49BC3BD6-353F-2AD3-18C4-6DFD1D212A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7283">
            <a:off x="6521107" y="9770207"/>
            <a:ext cx="386664" cy="91877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10718F1E-0298-1F05-E888-5B27A8C46C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4" y="10013783"/>
            <a:ext cx="1232427" cy="533361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5D178A45-83C2-8011-8083-2059E18B704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83" y="10001766"/>
            <a:ext cx="318569" cy="5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31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D30DEF5-6846-315F-6D8B-EC70C7821697}"/>
              </a:ext>
            </a:extLst>
          </p:cNvPr>
          <p:cNvSpPr/>
          <p:nvPr/>
        </p:nvSpPr>
        <p:spPr>
          <a:xfrm>
            <a:off x="416368" y="6402916"/>
            <a:ext cx="727353" cy="464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B1B2BF8-781D-BD6F-EAB4-6C0BCEB7BAD4}"/>
              </a:ext>
            </a:extLst>
          </p:cNvPr>
          <p:cNvSpPr/>
          <p:nvPr/>
        </p:nvSpPr>
        <p:spPr>
          <a:xfrm>
            <a:off x="1233577" y="641275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73A6E3C-0F25-F905-5E81-308FA5DEE173}"/>
              </a:ext>
            </a:extLst>
          </p:cNvPr>
          <p:cNvSpPr/>
          <p:nvPr/>
        </p:nvSpPr>
        <p:spPr>
          <a:xfrm>
            <a:off x="2052085" y="641275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65F2E69-4D8B-9E72-8A64-A738A2AB3503}"/>
              </a:ext>
            </a:extLst>
          </p:cNvPr>
          <p:cNvSpPr/>
          <p:nvPr/>
        </p:nvSpPr>
        <p:spPr>
          <a:xfrm>
            <a:off x="416368" y="7055736"/>
            <a:ext cx="727353" cy="464222"/>
          </a:xfrm>
          <a:prstGeom prst="rect">
            <a:avLst/>
          </a:prstGeom>
          <a:solidFill>
            <a:srgbClr val="9B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2CB8545-82B3-95C2-AB01-924999066B45}"/>
              </a:ext>
            </a:extLst>
          </p:cNvPr>
          <p:cNvSpPr/>
          <p:nvPr/>
        </p:nvSpPr>
        <p:spPr>
          <a:xfrm>
            <a:off x="1233577" y="706557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C49493E-7583-4FB3-459C-7B4330EC920F}"/>
              </a:ext>
            </a:extLst>
          </p:cNvPr>
          <p:cNvSpPr/>
          <p:nvPr/>
        </p:nvSpPr>
        <p:spPr>
          <a:xfrm>
            <a:off x="2052085" y="706557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82AB3A2-6C63-145D-7257-3D20C1661930}"/>
              </a:ext>
            </a:extLst>
          </p:cNvPr>
          <p:cNvSpPr/>
          <p:nvPr/>
        </p:nvSpPr>
        <p:spPr>
          <a:xfrm>
            <a:off x="416368" y="7715853"/>
            <a:ext cx="727353" cy="4642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84FE64D-AF66-CF94-CD2D-F4EF2FB6C5B7}"/>
              </a:ext>
            </a:extLst>
          </p:cNvPr>
          <p:cNvSpPr/>
          <p:nvPr/>
        </p:nvSpPr>
        <p:spPr>
          <a:xfrm>
            <a:off x="1233577" y="7725688"/>
            <a:ext cx="727353" cy="4642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E813E50-1B9F-DFA3-87B5-308370C9B05F}"/>
              </a:ext>
            </a:extLst>
          </p:cNvPr>
          <p:cNvSpPr/>
          <p:nvPr/>
        </p:nvSpPr>
        <p:spPr>
          <a:xfrm>
            <a:off x="2052085" y="7725688"/>
            <a:ext cx="727353" cy="4642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31CA619-BC3E-C62E-E39C-9C26B58D08DD}"/>
              </a:ext>
            </a:extLst>
          </p:cNvPr>
          <p:cNvSpPr/>
          <p:nvPr/>
        </p:nvSpPr>
        <p:spPr>
          <a:xfrm>
            <a:off x="3439801" y="7067718"/>
            <a:ext cx="727353" cy="464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D673BC2-FB2B-933D-BAA4-CA9C7846CC50}"/>
              </a:ext>
            </a:extLst>
          </p:cNvPr>
          <p:cNvSpPr/>
          <p:nvPr/>
        </p:nvSpPr>
        <p:spPr>
          <a:xfrm>
            <a:off x="4257010" y="7077553"/>
            <a:ext cx="727353" cy="464222"/>
          </a:xfrm>
          <a:prstGeom prst="rect">
            <a:avLst/>
          </a:prstGeom>
          <a:solidFill>
            <a:srgbClr val="E8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3131E5-A4A6-171C-7284-10B134AFC873}"/>
              </a:ext>
            </a:extLst>
          </p:cNvPr>
          <p:cNvSpPr/>
          <p:nvPr/>
        </p:nvSpPr>
        <p:spPr>
          <a:xfrm>
            <a:off x="5075518" y="7077553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EBDEF3B-B5A7-7723-22F4-A1BFAEE147C3}"/>
              </a:ext>
            </a:extLst>
          </p:cNvPr>
          <p:cNvSpPr/>
          <p:nvPr/>
        </p:nvSpPr>
        <p:spPr>
          <a:xfrm>
            <a:off x="3439801" y="7676422"/>
            <a:ext cx="727353" cy="4642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94A37AA-9200-0D88-31FA-8AA4F2CBF60D}"/>
              </a:ext>
            </a:extLst>
          </p:cNvPr>
          <p:cNvSpPr/>
          <p:nvPr/>
        </p:nvSpPr>
        <p:spPr>
          <a:xfrm>
            <a:off x="4257010" y="7686257"/>
            <a:ext cx="727353" cy="464222"/>
          </a:xfrm>
          <a:prstGeom prst="rect">
            <a:avLst/>
          </a:prstGeom>
          <a:solidFill>
            <a:srgbClr val="EC3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C08C0E9-A8C6-5DC0-51D0-E4C53C649E9F}"/>
              </a:ext>
            </a:extLst>
          </p:cNvPr>
          <p:cNvSpPr/>
          <p:nvPr/>
        </p:nvSpPr>
        <p:spPr>
          <a:xfrm>
            <a:off x="5075518" y="7686257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415ADAC-69FD-C316-DBDF-A800578F28E8}"/>
              </a:ext>
            </a:extLst>
          </p:cNvPr>
          <p:cNvSpPr/>
          <p:nvPr/>
        </p:nvSpPr>
        <p:spPr>
          <a:xfrm>
            <a:off x="3439801" y="6425215"/>
            <a:ext cx="727353" cy="464222"/>
          </a:xfrm>
          <a:prstGeom prst="rect">
            <a:avLst/>
          </a:prstGeom>
          <a:solidFill>
            <a:srgbClr val="FCD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19D18BA-1C85-F713-F27D-E5696CF64AD2}"/>
              </a:ext>
            </a:extLst>
          </p:cNvPr>
          <p:cNvSpPr/>
          <p:nvPr/>
        </p:nvSpPr>
        <p:spPr>
          <a:xfrm>
            <a:off x="4257010" y="6435050"/>
            <a:ext cx="727353" cy="464222"/>
          </a:xfrm>
          <a:prstGeom prst="rect">
            <a:avLst/>
          </a:prstGeom>
          <a:solidFill>
            <a:srgbClr val="805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8F9766B-302B-D806-EFC9-405A79A8F44B}"/>
              </a:ext>
            </a:extLst>
          </p:cNvPr>
          <p:cNvSpPr/>
          <p:nvPr/>
        </p:nvSpPr>
        <p:spPr>
          <a:xfrm>
            <a:off x="5075518" y="6435050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2D40EBD-FBB9-7CDD-09B0-DB4E63331F0A}"/>
              </a:ext>
            </a:extLst>
          </p:cNvPr>
          <p:cNvSpPr/>
          <p:nvPr/>
        </p:nvSpPr>
        <p:spPr>
          <a:xfrm>
            <a:off x="416368" y="8383211"/>
            <a:ext cx="727353" cy="464222"/>
          </a:xfrm>
          <a:prstGeom prst="rect">
            <a:avLst/>
          </a:prstGeom>
          <a:solidFill>
            <a:srgbClr val="FE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6951D4E-0B98-A610-1BA1-B37C00F9C6E5}"/>
              </a:ext>
            </a:extLst>
          </p:cNvPr>
          <p:cNvSpPr/>
          <p:nvPr/>
        </p:nvSpPr>
        <p:spPr>
          <a:xfrm>
            <a:off x="1233577" y="8393046"/>
            <a:ext cx="727353" cy="464222"/>
          </a:xfrm>
          <a:prstGeom prst="rect">
            <a:avLst/>
          </a:prstGeom>
          <a:solidFill>
            <a:srgbClr val="E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16754D4-8D6D-724F-E267-29A0756261CF}"/>
              </a:ext>
            </a:extLst>
          </p:cNvPr>
          <p:cNvSpPr/>
          <p:nvPr/>
        </p:nvSpPr>
        <p:spPr>
          <a:xfrm>
            <a:off x="2052085" y="8393046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97CDEC-9017-E14C-5837-1B9738F51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1636372"/>
            <a:ext cx="1080000" cy="93830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0A9FD1-646A-C7DC-56EB-E06EF37FA1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1536925"/>
            <a:ext cx="1080000" cy="93516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D3A2C58-F6EC-88F1-F9B2-58C080AC1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1533776"/>
            <a:ext cx="1080000" cy="93830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795BA0-585D-A58C-397E-E30371853A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50088"/>
            <a:ext cx="1080000" cy="108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92FB44C-5693-178C-8033-7B46E8346B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3865191"/>
            <a:ext cx="1080000" cy="108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A5EF6E4-B255-E153-F21C-EF2082A993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39838"/>
            <a:ext cx="1080000" cy="108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7621633-1700-563D-339C-F942BE7F48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3881989"/>
            <a:ext cx="1080000" cy="108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0D3C0675-4AD1-C3FA-B5EB-4C5600E85B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24445"/>
            <a:ext cx="1080000" cy="108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1A5210C-A82E-829C-6B43-BAC75D788F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3845888"/>
            <a:ext cx="1080000" cy="108306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7EF1550-0AFC-AFA3-4686-9098A4195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712246"/>
            <a:ext cx="1080000" cy="1094596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70E83C60-3773-9249-D288-180C5E95B28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727704"/>
            <a:ext cx="1080000" cy="109830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5AE57FBE-B1E8-E1F2-4AF7-66A9640E98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704961"/>
            <a:ext cx="1080000" cy="109459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CBF70264-D0FF-DAF8-B648-2AD5FF3FFB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58" y="101475"/>
            <a:ext cx="1080000" cy="120297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AF618C8-AB6A-B82F-69FD-39DD1E9E5F7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99" y="1407168"/>
            <a:ext cx="1848270" cy="1852376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C77A3D23-DD7E-3C79-0143-070C00FC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38" y="-51298"/>
            <a:ext cx="1080000" cy="1508516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D32DFFE5-ECEB-F16C-E28A-C4FEE3D31F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52" y="1200605"/>
            <a:ext cx="2082883" cy="208737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066126EC-5ED7-E3A4-5A15-7876B11082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71" y="272045"/>
            <a:ext cx="1080000" cy="113275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174F122-1832-4460-9805-B4F2A8BC5F1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02" y="1358474"/>
            <a:ext cx="1284178" cy="128417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0E5CF05C-937A-6ED5-027D-4700FEED7FF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93" y="2531350"/>
            <a:ext cx="1406995" cy="1315565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419611D0-19D3-3195-AB54-483C56F666D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4965509"/>
            <a:ext cx="1080000" cy="943411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565684FF-CE9F-3399-3268-FF0A7C29F7F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4965954"/>
            <a:ext cx="1080000" cy="943411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6A8DC6C-759A-846E-F188-C94A95F3D0E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83" y="5345906"/>
            <a:ext cx="1080000" cy="1265732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0682F614-E35E-4E75-3594-6E0B11DDDE1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4017993"/>
            <a:ext cx="1080000" cy="1080000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31DAFE9-72B1-4AFB-E9C8-DA2D48B6AB3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2850271"/>
            <a:ext cx="1080000" cy="956571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32CC31EF-2732-21F2-20CE-C47DCE36F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79" y="5320743"/>
            <a:ext cx="2818428" cy="483731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0BF0FAF4-68AB-B9E5-1885-1ED5F82306D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0" y="4557993"/>
            <a:ext cx="1080000" cy="53877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A9FA3B4-43E1-C44A-C929-68C2150B27A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21" y="3773906"/>
            <a:ext cx="1080000" cy="8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4B504-DF88-2638-F83E-2C8E61F2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15" y="668857"/>
            <a:ext cx="6384246" cy="779320"/>
          </a:xfrm>
        </p:spPr>
        <p:txBody>
          <a:bodyPr/>
          <a:lstStyle/>
          <a:p>
            <a:r>
              <a:rPr kumimoji="1" lang="ja-JP" altLang="en-US" dirty="0"/>
              <a:t>商用利用可イラストサイト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ADA268-E0D7-96EC-72D6-D8DE896D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15" y="1359905"/>
            <a:ext cx="6384246" cy="8180811"/>
          </a:xfrm>
        </p:spPr>
        <p:txBody>
          <a:bodyPr/>
          <a:lstStyle/>
          <a:p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看護</a:t>
            </a:r>
            <a:r>
              <a:rPr lang="en-US" altLang="ja-JP" i="0" dirty="0" err="1">
                <a:solidFill>
                  <a:srgbClr val="333333"/>
                </a:solidFill>
                <a:effectLst/>
                <a:latin typeface="-apple-system"/>
              </a:rPr>
              <a:t>roo</a:t>
            </a:r>
            <a:r>
              <a:rPr lang="en-US" altLang="ja-JP" i="0" dirty="0">
                <a:solidFill>
                  <a:srgbClr val="333333"/>
                </a:solidFill>
                <a:effectLst/>
                <a:latin typeface="-apple-system"/>
              </a:rPr>
              <a:t>!</a:t>
            </a:r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（カンゴルー）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https://www.kango-roo.com/ki/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いらすとや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https://www.irasutoya.com/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ソコスト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https://soco-st.com/category/medical/page/2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err="1"/>
              <a:t>illust</a:t>
            </a:r>
            <a:r>
              <a:rPr lang="en-US" altLang="ja-JP" dirty="0"/>
              <a:t> AC</a:t>
            </a:r>
          </a:p>
          <a:p>
            <a:pPr marL="0" indent="0">
              <a:buNone/>
            </a:pPr>
            <a:r>
              <a:rPr lang="en-US" altLang="ja-JP" dirty="0">
                <a:hlinkClick r:id="rId5"/>
              </a:rPr>
              <a:t>https://www.ac-illust.com/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フリーラ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6"/>
              </a:rPr>
              <a:t>http://freeillustration.net/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イラストレイン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7"/>
              </a:rPr>
              <a:t>http://illustrain.com/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84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97</Words>
  <Application>Microsoft Office PowerPoint</Application>
  <PresentationFormat>ユーザー設定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-apple-system</vt:lpstr>
      <vt:lpstr>BIZ UDゴシック</vt:lpstr>
      <vt:lpstr>Arial</vt:lpstr>
      <vt:lpstr>Calibri</vt:lpstr>
      <vt:lpstr>Calibri Light</vt:lpstr>
      <vt:lpstr>Office テーマ</vt:lpstr>
      <vt:lpstr>新聞タイトル</vt:lpstr>
      <vt:lpstr>PowerPoint プレゼンテーション</vt:lpstr>
      <vt:lpstr>商用利用可イラストサイト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医療安全ニュース</dc:title>
  <dc:creator>T Haruka</dc:creator>
  <cp:lastModifiedBy>Misato Nagai</cp:lastModifiedBy>
  <cp:revision>69</cp:revision>
  <cp:lastPrinted>2023-05-25T06:26:07Z</cp:lastPrinted>
  <dcterms:created xsi:type="dcterms:W3CDTF">2020-05-04T07:07:09Z</dcterms:created>
  <dcterms:modified xsi:type="dcterms:W3CDTF">2023-10-26T00:26:56Z</dcterms:modified>
</cp:coreProperties>
</file>