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7" r:id="rId3"/>
    <p:sldId id="258" r:id="rId4"/>
  </p:sldIdLst>
  <p:sldSz cx="7559675" cy="1069181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9800"/>
    <a:srgbClr val="FEE2E2"/>
    <a:srgbClr val="FCD3D0"/>
    <a:srgbClr val="ED9237"/>
    <a:srgbClr val="805C34"/>
    <a:srgbClr val="EC34C5"/>
    <a:srgbClr val="E8D1FF"/>
    <a:srgbClr val="DEBDFF"/>
    <a:srgbClr val="6EDCE6"/>
    <a:srgbClr val="FEF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2" autoAdjust="0"/>
    <p:restoredTop sz="94660"/>
  </p:normalViewPr>
  <p:slideViewPr>
    <p:cSldViewPr snapToGrid="0">
      <p:cViewPr varScale="1">
        <p:scale>
          <a:sx n="48" d="100"/>
          <a:sy n="48" d="100"/>
        </p:scale>
        <p:origin x="202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場 倫子" userId="eeb9790e-0535-4b4f-ab36-dc20d10da837" providerId="ADAL" clId="{41720E8B-A16A-4452-A87F-42F29A082EF5}"/>
    <pc:docChg chg="modSld">
      <pc:chgData name="大場 倫子" userId="eeb9790e-0535-4b4f-ab36-dc20d10da837" providerId="ADAL" clId="{41720E8B-A16A-4452-A87F-42F29A082EF5}" dt="2023-04-18T02:25:08.931" v="52" actId="20577"/>
      <pc:docMkLst>
        <pc:docMk/>
      </pc:docMkLst>
      <pc:sldChg chg="modSp mod">
        <pc:chgData name="大場 倫子" userId="eeb9790e-0535-4b4f-ab36-dc20d10da837" providerId="ADAL" clId="{41720E8B-A16A-4452-A87F-42F29A082EF5}" dt="2023-04-18T02:25:08.931" v="52" actId="20577"/>
        <pc:sldMkLst>
          <pc:docMk/>
          <pc:sldMk cId="1286575071" sldId="256"/>
        </pc:sldMkLst>
        <pc:spChg chg="mod">
          <ac:chgData name="大場 倫子" userId="eeb9790e-0535-4b4f-ab36-dc20d10da837" providerId="ADAL" clId="{41720E8B-A16A-4452-A87F-42F29A082EF5}" dt="2023-04-18T02:24:59.970" v="24" actId="20577"/>
          <ac:spMkLst>
            <pc:docMk/>
            <pc:sldMk cId="1286575071" sldId="256"/>
            <ac:spMk id="38" creationId="{00000000-0000-0000-0000-000000000000}"/>
          </ac:spMkLst>
        </pc:spChg>
        <pc:spChg chg="mod">
          <ac:chgData name="大場 倫子" userId="eeb9790e-0535-4b4f-ab36-dc20d10da837" providerId="ADAL" clId="{41720E8B-A16A-4452-A87F-42F29A082EF5}" dt="2023-04-18T02:25:08.931" v="52" actId="20577"/>
          <ac:spMkLst>
            <pc:docMk/>
            <pc:sldMk cId="1286575071" sldId="256"/>
            <ac:spMk id="4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5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43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6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12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16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9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0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94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32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275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03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57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26" Type="http://schemas.openxmlformats.org/officeDocument/2006/relationships/image" Target="../media/image38.png"/><Relationship Id="rId3" Type="http://schemas.openxmlformats.org/officeDocument/2006/relationships/image" Target="../media/image15.png"/><Relationship Id="rId21" Type="http://schemas.openxmlformats.org/officeDocument/2006/relationships/image" Target="../media/image33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5" Type="http://schemas.openxmlformats.org/officeDocument/2006/relationships/image" Target="../media/image37.png"/><Relationship Id="rId2" Type="http://schemas.openxmlformats.org/officeDocument/2006/relationships/image" Target="../media/image14.jpeg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29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24" Type="http://schemas.openxmlformats.org/officeDocument/2006/relationships/image" Target="../media/image36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23" Type="http://schemas.openxmlformats.org/officeDocument/2006/relationships/image" Target="../media/image35.png"/><Relationship Id="rId28" Type="http://schemas.openxmlformats.org/officeDocument/2006/relationships/image" Target="../media/image40.png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Relationship Id="rId22" Type="http://schemas.openxmlformats.org/officeDocument/2006/relationships/image" Target="../media/image34.png"/><Relationship Id="rId27" Type="http://schemas.openxmlformats.org/officeDocument/2006/relationships/image" Target="../media/image3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asutoya.com/" TargetMode="External"/><Relationship Id="rId7" Type="http://schemas.openxmlformats.org/officeDocument/2006/relationships/hyperlink" Target="http://illustrain.com/" TargetMode="External"/><Relationship Id="rId2" Type="http://schemas.openxmlformats.org/officeDocument/2006/relationships/hyperlink" Target="https://www.kango-roo.com/k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reeillustration.net/" TargetMode="External"/><Relationship Id="rId5" Type="http://schemas.openxmlformats.org/officeDocument/2006/relationships/hyperlink" Target="https://www.ac-illust.com/" TargetMode="External"/><Relationship Id="rId4" Type="http://schemas.openxmlformats.org/officeDocument/2006/relationships/hyperlink" Target="https://soco-st.com/category/medical/page/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3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A24D2554-850D-76DA-614A-34FC3461E2D4}"/>
              </a:ext>
            </a:extLst>
          </p:cNvPr>
          <p:cNvSpPr/>
          <p:nvPr/>
        </p:nvSpPr>
        <p:spPr>
          <a:xfrm>
            <a:off x="318146" y="4754666"/>
            <a:ext cx="3733690" cy="3227540"/>
          </a:xfrm>
          <a:prstGeom prst="roundRect">
            <a:avLst>
              <a:gd name="adj" fmla="val 4875"/>
            </a:avLst>
          </a:prstGeom>
          <a:solidFill>
            <a:schemeClr val="bg1"/>
          </a:solidFill>
          <a:ln w="22225">
            <a:solidFill>
              <a:srgbClr val="805C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11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261A69C-4520-490D-9FBA-087A9E7C3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664" y="649649"/>
            <a:ext cx="5337204" cy="925131"/>
          </a:xfrm>
        </p:spPr>
        <p:txBody>
          <a:bodyPr anchor="ctr">
            <a:noAutofit/>
          </a:bodyPr>
          <a:lstStyle/>
          <a:p>
            <a:pPr algn="l"/>
            <a:r>
              <a:rPr lang="ja-JP" altLang="en-US" sz="3454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新聞タイトル</a:t>
            </a:r>
            <a:endParaRPr lang="en-GB" sz="3454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99003" y="5303302"/>
            <a:ext cx="2979883" cy="291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95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文字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40F20809-BE38-5515-10E6-AA64F59464B0}"/>
              </a:ext>
            </a:extLst>
          </p:cNvPr>
          <p:cNvSpPr/>
          <p:nvPr/>
        </p:nvSpPr>
        <p:spPr>
          <a:xfrm>
            <a:off x="292390" y="186974"/>
            <a:ext cx="5404720" cy="462674"/>
          </a:xfrm>
          <a:prstGeom prst="roundRect">
            <a:avLst>
              <a:gd name="adj" fmla="val 27435"/>
            </a:avLst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27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病院名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3ABE0D3-81FD-813C-5FC0-AE66F1F2EEC4}"/>
              </a:ext>
            </a:extLst>
          </p:cNvPr>
          <p:cNvSpPr txBox="1"/>
          <p:nvPr/>
        </p:nvSpPr>
        <p:spPr>
          <a:xfrm>
            <a:off x="5857900" y="149807"/>
            <a:ext cx="1383627" cy="849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ts val="2806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022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Vol.00</a:t>
            </a:r>
          </a:p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59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2023.6.1</a:t>
            </a:r>
            <a:endParaRPr kumimoji="1" lang="ja-JP" altLang="en-US" sz="259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E148DB16-775A-4D9A-9E81-81D5892B9528}"/>
              </a:ext>
            </a:extLst>
          </p:cNvPr>
          <p:cNvSpPr/>
          <p:nvPr/>
        </p:nvSpPr>
        <p:spPr>
          <a:xfrm>
            <a:off x="318148" y="1608010"/>
            <a:ext cx="6923379" cy="2910174"/>
          </a:xfrm>
          <a:prstGeom prst="roundRect">
            <a:avLst>
              <a:gd name="adj" fmla="val 4875"/>
            </a:avLst>
          </a:prstGeom>
          <a:solidFill>
            <a:schemeClr val="bg1"/>
          </a:solidFill>
          <a:ln w="22225">
            <a:solidFill>
              <a:srgbClr val="805C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11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4610EF25-E5AF-2332-E001-D8426489AEA8}"/>
              </a:ext>
            </a:extLst>
          </p:cNvPr>
          <p:cNvSpPr txBox="1"/>
          <p:nvPr/>
        </p:nvSpPr>
        <p:spPr>
          <a:xfrm>
            <a:off x="445872" y="2156645"/>
            <a:ext cx="2979883" cy="291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95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文字</a:t>
            </a:r>
          </a:p>
        </p:txBody>
      </p:sp>
      <p:sp>
        <p:nvSpPr>
          <p:cNvPr id="54" name="四角形: 角を丸くする 53">
            <a:extLst>
              <a:ext uri="{FF2B5EF4-FFF2-40B4-BE49-F238E27FC236}">
                <a16:creationId xmlns:a16="http://schemas.microsoft.com/office/drawing/2014/main" id="{EDB3015B-CD10-A3FF-730B-7419470E2259}"/>
              </a:ext>
            </a:extLst>
          </p:cNvPr>
          <p:cNvSpPr/>
          <p:nvPr/>
        </p:nvSpPr>
        <p:spPr>
          <a:xfrm>
            <a:off x="4179290" y="4742176"/>
            <a:ext cx="3034567" cy="1531135"/>
          </a:xfrm>
          <a:prstGeom prst="roundRect">
            <a:avLst>
              <a:gd name="adj" fmla="val 9852"/>
            </a:avLst>
          </a:prstGeom>
          <a:solidFill>
            <a:schemeClr val="bg1"/>
          </a:solidFill>
          <a:ln w="22225">
            <a:solidFill>
              <a:srgbClr val="805C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11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4EA66E1-69FD-FBAB-6154-E95D90C1D3BA}"/>
              </a:ext>
            </a:extLst>
          </p:cNvPr>
          <p:cNvSpPr txBox="1"/>
          <p:nvPr/>
        </p:nvSpPr>
        <p:spPr>
          <a:xfrm>
            <a:off x="4334413" y="5348689"/>
            <a:ext cx="2513197" cy="295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95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文字</a:t>
            </a:r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B348B14E-C0C2-857E-69A7-BE94ECC9246B}"/>
              </a:ext>
            </a:extLst>
          </p:cNvPr>
          <p:cNvSpPr/>
          <p:nvPr/>
        </p:nvSpPr>
        <p:spPr>
          <a:xfrm>
            <a:off x="318147" y="8234819"/>
            <a:ext cx="6895710" cy="1531134"/>
          </a:xfrm>
          <a:prstGeom prst="roundRect">
            <a:avLst>
              <a:gd name="adj" fmla="val 9852"/>
            </a:avLst>
          </a:prstGeom>
          <a:solidFill>
            <a:schemeClr val="bg1"/>
          </a:solidFill>
          <a:ln w="22225">
            <a:solidFill>
              <a:srgbClr val="805C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11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4AE24D92-F56D-55D9-6669-7A77142D477F}"/>
              </a:ext>
            </a:extLst>
          </p:cNvPr>
          <p:cNvSpPr txBox="1"/>
          <p:nvPr/>
        </p:nvSpPr>
        <p:spPr>
          <a:xfrm>
            <a:off x="499004" y="9083804"/>
            <a:ext cx="2979883" cy="291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95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文字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885568" y="925860"/>
            <a:ext cx="1328289" cy="49071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63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発行責任者：○○○○</a:t>
            </a:r>
            <a:endParaRPr kumimoji="1" lang="en-US" altLang="ja-JP" sz="863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63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編集者：〇〇〇〇</a:t>
            </a:r>
            <a:endParaRPr kumimoji="1" lang="en-US" altLang="ja-JP" sz="863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63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事務局：〇〇〇〇</a:t>
            </a:r>
          </a:p>
        </p:txBody>
      </p:sp>
      <p:graphicFrame>
        <p:nvGraphicFramePr>
          <p:cNvPr id="65" name="表 65">
            <a:extLst>
              <a:ext uri="{FF2B5EF4-FFF2-40B4-BE49-F238E27FC236}">
                <a16:creationId xmlns:a16="http://schemas.microsoft.com/office/drawing/2014/main" id="{4E593360-8D65-7382-7404-F2234207489D}"/>
              </a:ext>
            </a:extLst>
          </p:cNvPr>
          <p:cNvGraphicFramePr>
            <a:graphicFrameLocks noGrp="1"/>
          </p:cNvGraphicFramePr>
          <p:nvPr/>
        </p:nvGraphicFramePr>
        <p:xfrm>
          <a:off x="432337" y="1719838"/>
          <a:ext cx="4934683" cy="400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4683">
                  <a:extLst>
                    <a:ext uri="{9D8B030D-6E8A-4147-A177-3AD203B41FA5}">
                      <a16:colId xmlns:a16="http://schemas.microsoft.com/office/drawing/2014/main" val="435515855"/>
                    </a:ext>
                  </a:extLst>
                </a:gridCol>
              </a:tblGrid>
              <a:tr h="40025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タイトル</a:t>
                      </a:r>
                    </a:p>
                  </a:txBody>
                  <a:tcPr marL="98694" marR="98694" marT="49347" marB="493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57683"/>
                  </a:ext>
                </a:extLst>
              </a:tr>
            </a:tbl>
          </a:graphicData>
        </a:graphic>
      </p:graphicFrame>
      <p:graphicFrame>
        <p:nvGraphicFramePr>
          <p:cNvPr id="66" name="表 65">
            <a:extLst>
              <a:ext uri="{FF2B5EF4-FFF2-40B4-BE49-F238E27FC236}">
                <a16:creationId xmlns:a16="http://schemas.microsoft.com/office/drawing/2014/main" id="{3EE3A580-A19E-7CF7-763F-8908F16400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847048"/>
              </p:ext>
            </p:extLst>
          </p:nvPr>
        </p:nvGraphicFramePr>
        <p:xfrm>
          <a:off x="404748" y="4885359"/>
          <a:ext cx="3484672" cy="400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4672">
                  <a:extLst>
                    <a:ext uri="{9D8B030D-6E8A-4147-A177-3AD203B41FA5}">
                      <a16:colId xmlns:a16="http://schemas.microsoft.com/office/drawing/2014/main" val="435515855"/>
                    </a:ext>
                  </a:extLst>
                </a:gridCol>
              </a:tblGrid>
              <a:tr h="40025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タイトル</a:t>
                      </a:r>
                    </a:p>
                  </a:txBody>
                  <a:tcPr marL="98694" marR="98694" marT="49347" marB="493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57683"/>
                  </a:ext>
                </a:extLst>
              </a:tr>
            </a:tbl>
          </a:graphicData>
        </a:graphic>
      </p:graphicFrame>
      <p:graphicFrame>
        <p:nvGraphicFramePr>
          <p:cNvPr id="68" name="表 67">
            <a:extLst>
              <a:ext uri="{FF2B5EF4-FFF2-40B4-BE49-F238E27FC236}">
                <a16:creationId xmlns:a16="http://schemas.microsoft.com/office/drawing/2014/main" id="{C7D96B98-30DB-ECF0-A978-B8A39009C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088733"/>
              </p:ext>
            </p:extLst>
          </p:nvPr>
        </p:nvGraphicFramePr>
        <p:xfrm>
          <a:off x="4302819" y="4872869"/>
          <a:ext cx="2730182" cy="400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0182">
                  <a:extLst>
                    <a:ext uri="{9D8B030D-6E8A-4147-A177-3AD203B41FA5}">
                      <a16:colId xmlns:a16="http://schemas.microsoft.com/office/drawing/2014/main" val="435515855"/>
                    </a:ext>
                  </a:extLst>
                </a:gridCol>
              </a:tblGrid>
              <a:tr h="40025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タイトル</a:t>
                      </a:r>
                    </a:p>
                  </a:txBody>
                  <a:tcPr marL="98694" marR="98694" marT="49347" marB="493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57683"/>
                  </a:ext>
                </a:extLst>
              </a:tr>
            </a:tbl>
          </a:graphicData>
        </a:graphic>
      </p:graphicFrame>
      <p:graphicFrame>
        <p:nvGraphicFramePr>
          <p:cNvPr id="70" name="表 69">
            <a:extLst>
              <a:ext uri="{FF2B5EF4-FFF2-40B4-BE49-F238E27FC236}">
                <a16:creationId xmlns:a16="http://schemas.microsoft.com/office/drawing/2014/main" id="{C5B1C0F8-992F-CEBE-C497-734F938A96ED}"/>
              </a:ext>
            </a:extLst>
          </p:cNvPr>
          <p:cNvGraphicFramePr>
            <a:graphicFrameLocks noGrp="1"/>
          </p:cNvGraphicFramePr>
          <p:nvPr/>
        </p:nvGraphicFramePr>
        <p:xfrm>
          <a:off x="432337" y="8402991"/>
          <a:ext cx="3160505" cy="400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0505">
                  <a:extLst>
                    <a:ext uri="{9D8B030D-6E8A-4147-A177-3AD203B41FA5}">
                      <a16:colId xmlns:a16="http://schemas.microsoft.com/office/drawing/2014/main" val="435515855"/>
                    </a:ext>
                  </a:extLst>
                </a:gridCol>
              </a:tblGrid>
              <a:tr h="40025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タイトル</a:t>
                      </a:r>
                    </a:p>
                  </a:txBody>
                  <a:tcPr marL="98694" marR="98694" marT="49347" marB="493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57683"/>
                  </a:ext>
                </a:extLst>
              </a:tr>
            </a:tbl>
          </a:graphicData>
        </a:graphic>
      </p:graphicFrame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E64E715A-9A63-BBC8-4B71-3473EA721644}"/>
              </a:ext>
            </a:extLst>
          </p:cNvPr>
          <p:cNvSpPr/>
          <p:nvPr/>
        </p:nvSpPr>
        <p:spPr>
          <a:xfrm>
            <a:off x="4196817" y="6423028"/>
            <a:ext cx="3034567" cy="1531135"/>
          </a:xfrm>
          <a:prstGeom prst="roundRect">
            <a:avLst>
              <a:gd name="adj" fmla="val 9852"/>
            </a:avLst>
          </a:prstGeom>
          <a:solidFill>
            <a:schemeClr val="bg1"/>
          </a:solidFill>
          <a:ln w="22225">
            <a:solidFill>
              <a:srgbClr val="805C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11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EC2B341-2485-3B44-D815-DEA30C4A12B1}"/>
              </a:ext>
            </a:extLst>
          </p:cNvPr>
          <p:cNvSpPr txBox="1"/>
          <p:nvPr/>
        </p:nvSpPr>
        <p:spPr>
          <a:xfrm>
            <a:off x="4351940" y="7029541"/>
            <a:ext cx="2513197" cy="295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95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文字</a:t>
            </a:r>
          </a:p>
        </p:txBody>
      </p:sp>
      <p:graphicFrame>
        <p:nvGraphicFramePr>
          <p:cNvPr id="30" name="表 29">
            <a:extLst>
              <a:ext uri="{FF2B5EF4-FFF2-40B4-BE49-F238E27FC236}">
                <a16:creationId xmlns:a16="http://schemas.microsoft.com/office/drawing/2014/main" id="{F15BC18C-15C3-7D7D-D4FC-6160610033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193798"/>
              </p:ext>
            </p:extLst>
          </p:nvPr>
        </p:nvGraphicFramePr>
        <p:xfrm>
          <a:off x="4320346" y="6553721"/>
          <a:ext cx="2730182" cy="400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0182">
                  <a:extLst>
                    <a:ext uri="{9D8B030D-6E8A-4147-A177-3AD203B41FA5}">
                      <a16:colId xmlns:a16="http://schemas.microsoft.com/office/drawing/2014/main" val="435515855"/>
                    </a:ext>
                  </a:extLst>
                </a:gridCol>
              </a:tblGrid>
              <a:tr h="40025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タイトル</a:t>
                      </a:r>
                    </a:p>
                  </a:txBody>
                  <a:tcPr marL="98694" marR="98694" marT="49347" marB="493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57683"/>
                  </a:ext>
                </a:extLst>
              </a:tr>
            </a:tbl>
          </a:graphicData>
        </a:graphic>
      </p:graphicFrame>
      <p:pic>
        <p:nvPicPr>
          <p:cNvPr id="19" name="図 18">
            <a:extLst>
              <a:ext uri="{FF2B5EF4-FFF2-40B4-BE49-F238E27FC236}">
                <a16:creationId xmlns:a16="http://schemas.microsoft.com/office/drawing/2014/main" id="{E37055F2-EE8A-1579-7C0C-2FB686D1F4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24" y="9945560"/>
            <a:ext cx="502272" cy="633096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F55D0C02-2302-D023-E554-862AF9B5FF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3607">
            <a:off x="886899" y="10049417"/>
            <a:ext cx="657419" cy="434366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F5A456FD-6A40-3AFD-3AB4-DE50B804DF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18678">
            <a:off x="3685188" y="10009582"/>
            <a:ext cx="392934" cy="544063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18BA366D-51BE-0224-02DD-ECE7F93A94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453" y="10096852"/>
            <a:ext cx="442066" cy="338051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E1A01A9A-A728-84CA-B0DB-1CDB2F1821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889" y="10011582"/>
            <a:ext cx="520662" cy="520662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694CF281-E594-0B7A-5457-867F927D47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12999">
            <a:off x="4263775" y="9859694"/>
            <a:ext cx="475581" cy="734989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22B25226-2562-117D-DA7B-7C016BAEA6D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16898">
            <a:off x="4196421" y="1055757"/>
            <a:ext cx="463911" cy="305502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DC5B684E-E6F1-EC3D-670B-E2638E4F53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559" y="9897383"/>
            <a:ext cx="680553" cy="697567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A8DAF400-D68A-0401-865A-7BB2863857C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150" y="999456"/>
            <a:ext cx="1016068" cy="439726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95EB0793-8226-7789-AEC4-2BFBDF23A5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8310">
            <a:off x="3186333" y="10096852"/>
            <a:ext cx="356643" cy="354059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4902C15F-4D98-E777-C977-488E7F42F5E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4981">
            <a:off x="1703713" y="10139307"/>
            <a:ext cx="564930" cy="340825"/>
          </a:xfrm>
          <a:prstGeom prst="rect">
            <a:avLst/>
          </a:prstGeom>
        </p:spPr>
      </p:pic>
      <p:pic>
        <p:nvPicPr>
          <p:cNvPr id="72" name="図 71">
            <a:extLst>
              <a:ext uri="{FF2B5EF4-FFF2-40B4-BE49-F238E27FC236}">
                <a16:creationId xmlns:a16="http://schemas.microsoft.com/office/drawing/2014/main" id="{106CE3BB-4D93-CC1F-13B3-B2C3A1AA8FD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742" y="10018566"/>
            <a:ext cx="682141" cy="473937"/>
          </a:xfrm>
          <a:prstGeom prst="rect">
            <a:avLst/>
          </a:prstGeom>
        </p:spPr>
      </p:pic>
      <p:pic>
        <p:nvPicPr>
          <p:cNvPr id="74" name="図 73">
            <a:extLst>
              <a:ext uri="{FF2B5EF4-FFF2-40B4-BE49-F238E27FC236}">
                <a16:creationId xmlns:a16="http://schemas.microsoft.com/office/drawing/2014/main" id="{18F50CFF-6A1D-FF9C-2DC2-187AC36DB5B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489" y="9973177"/>
            <a:ext cx="609100" cy="47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823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D30DEF5-6846-315F-6D8B-EC70C7821697}"/>
              </a:ext>
            </a:extLst>
          </p:cNvPr>
          <p:cNvSpPr/>
          <p:nvPr/>
        </p:nvSpPr>
        <p:spPr>
          <a:xfrm>
            <a:off x="416368" y="6402916"/>
            <a:ext cx="727353" cy="4642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CB1B2BF8-781D-BD6F-EAB4-6C0BCEB7BAD4}"/>
              </a:ext>
            </a:extLst>
          </p:cNvPr>
          <p:cNvSpPr/>
          <p:nvPr/>
        </p:nvSpPr>
        <p:spPr>
          <a:xfrm>
            <a:off x="1233577" y="6412751"/>
            <a:ext cx="727353" cy="464222"/>
          </a:xfrm>
          <a:prstGeom prst="rect">
            <a:avLst/>
          </a:prstGeom>
          <a:solidFill>
            <a:srgbClr val="FEF2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773A6E3C-0F25-F905-5E81-308FA5DEE173}"/>
              </a:ext>
            </a:extLst>
          </p:cNvPr>
          <p:cNvSpPr/>
          <p:nvPr/>
        </p:nvSpPr>
        <p:spPr>
          <a:xfrm>
            <a:off x="2052085" y="6412751"/>
            <a:ext cx="727353" cy="4642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565F2E69-4D8B-9E72-8A64-A738A2AB3503}"/>
              </a:ext>
            </a:extLst>
          </p:cNvPr>
          <p:cNvSpPr/>
          <p:nvPr/>
        </p:nvSpPr>
        <p:spPr>
          <a:xfrm>
            <a:off x="416368" y="7055736"/>
            <a:ext cx="727353" cy="464222"/>
          </a:xfrm>
          <a:prstGeom prst="rect">
            <a:avLst/>
          </a:prstGeom>
          <a:solidFill>
            <a:srgbClr val="9BF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E2CB8545-82B3-95C2-AB01-924999066B45}"/>
              </a:ext>
            </a:extLst>
          </p:cNvPr>
          <p:cNvSpPr/>
          <p:nvPr/>
        </p:nvSpPr>
        <p:spPr>
          <a:xfrm>
            <a:off x="1233577" y="7065571"/>
            <a:ext cx="727353" cy="464222"/>
          </a:xfrm>
          <a:prstGeom prst="rect">
            <a:avLst/>
          </a:prstGeom>
          <a:solidFill>
            <a:srgbClr val="FEF2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DC49493E-7583-4FB3-459C-7B4330EC920F}"/>
              </a:ext>
            </a:extLst>
          </p:cNvPr>
          <p:cNvSpPr/>
          <p:nvPr/>
        </p:nvSpPr>
        <p:spPr>
          <a:xfrm>
            <a:off x="2052085" y="7065571"/>
            <a:ext cx="727353" cy="4642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B82AB3A2-6C63-145D-7257-3D20C1661930}"/>
              </a:ext>
            </a:extLst>
          </p:cNvPr>
          <p:cNvSpPr/>
          <p:nvPr/>
        </p:nvSpPr>
        <p:spPr>
          <a:xfrm>
            <a:off x="416368" y="7715853"/>
            <a:ext cx="727353" cy="46422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084FE64D-AF66-CF94-CD2D-F4EF2FB6C5B7}"/>
              </a:ext>
            </a:extLst>
          </p:cNvPr>
          <p:cNvSpPr/>
          <p:nvPr/>
        </p:nvSpPr>
        <p:spPr>
          <a:xfrm>
            <a:off x="1233577" y="7725688"/>
            <a:ext cx="727353" cy="46422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8E813E50-1B9F-DFA3-87B5-308370C9B05F}"/>
              </a:ext>
            </a:extLst>
          </p:cNvPr>
          <p:cNvSpPr/>
          <p:nvPr/>
        </p:nvSpPr>
        <p:spPr>
          <a:xfrm>
            <a:off x="2052085" y="7725688"/>
            <a:ext cx="727353" cy="4642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F31CA619-BC3E-C62E-E39C-9C26B58D08DD}"/>
              </a:ext>
            </a:extLst>
          </p:cNvPr>
          <p:cNvSpPr/>
          <p:nvPr/>
        </p:nvSpPr>
        <p:spPr>
          <a:xfrm>
            <a:off x="3439801" y="7067718"/>
            <a:ext cx="727353" cy="4642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5D673BC2-FB2B-933D-BAA4-CA9C7846CC50}"/>
              </a:ext>
            </a:extLst>
          </p:cNvPr>
          <p:cNvSpPr/>
          <p:nvPr/>
        </p:nvSpPr>
        <p:spPr>
          <a:xfrm>
            <a:off x="4257010" y="7077553"/>
            <a:ext cx="727353" cy="464222"/>
          </a:xfrm>
          <a:prstGeom prst="rect">
            <a:avLst/>
          </a:prstGeom>
          <a:solidFill>
            <a:srgbClr val="E8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E43131E5-A4A6-171C-7284-10B134AFC873}"/>
              </a:ext>
            </a:extLst>
          </p:cNvPr>
          <p:cNvSpPr/>
          <p:nvPr/>
        </p:nvSpPr>
        <p:spPr>
          <a:xfrm>
            <a:off x="5075518" y="7077553"/>
            <a:ext cx="727353" cy="4642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BEBDEF3B-B5A7-7723-22F4-A1BFAEE147C3}"/>
              </a:ext>
            </a:extLst>
          </p:cNvPr>
          <p:cNvSpPr/>
          <p:nvPr/>
        </p:nvSpPr>
        <p:spPr>
          <a:xfrm>
            <a:off x="3439801" y="7676422"/>
            <a:ext cx="727353" cy="46422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594A37AA-9200-0D88-31FA-8AA4F2CBF60D}"/>
              </a:ext>
            </a:extLst>
          </p:cNvPr>
          <p:cNvSpPr/>
          <p:nvPr/>
        </p:nvSpPr>
        <p:spPr>
          <a:xfrm>
            <a:off x="4257010" y="7686257"/>
            <a:ext cx="727353" cy="464222"/>
          </a:xfrm>
          <a:prstGeom prst="rect">
            <a:avLst/>
          </a:prstGeom>
          <a:solidFill>
            <a:srgbClr val="EC3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8C08C0E9-A8C6-5DC0-51D0-E4C53C649E9F}"/>
              </a:ext>
            </a:extLst>
          </p:cNvPr>
          <p:cNvSpPr/>
          <p:nvPr/>
        </p:nvSpPr>
        <p:spPr>
          <a:xfrm>
            <a:off x="5075518" y="7686257"/>
            <a:ext cx="727353" cy="46422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E415ADAC-69FD-C316-DBDF-A800578F28E8}"/>
              </a:ext>
            </a:extLst>
          </p:cNvPr>
          <p:cNvSpPr/>
          <p:nvPr/>
        </p:nvSpPr>
        <p:spPr>
          <a:xfrm>
            <a:off x="3439801" y="6425215"/>
            <a:ext cx="727353" cy="464222"/>
          </a:xfrm>
          <a:prstGeom prst="rect">
            <a:avLst/>
          </a:prstGeom>
          <a:solidFill>
            <a:srgbClr val="FCD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619D18BA-1C85-F713-F27D-E5696CF64AD2}"/>
              </a:ext>
            </a:extLst>
          </p:cNvPr>
          <p:cNvSpPr/>
          <p:nvPr/>
        </p:nvSpPr>
        <p:spPr>
          <a:xfrm>
            <a:off x="4257010" y="6435050"/>
            <a:ext cx="727353" cy="464222"/>
          </a:xfrm>
          <a:prstGeom prst="rect">
            <a:avLst/>
          </a:prstGeom>
          <a:solidFill>
            <a:srgbClr val="805C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D8F9766B-302B-D806-EFC9-405A79A8F44B}"/>
              </a:ext>
            </a:extLst>
          </p:cNvPr>
          <p:cNvSpPr/>
          <p:nvPr/>
        </p:nvSpPr>
        <p:spPr>
          <a:xfrm>
            <a:off x="5075518" y="6435050"/>
            <a:ext cx="727353" cy="4642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12D40EBD-FBB9-7CDD-09B0-DB4E63331F0A}"/>
              </a:ext>
            </a:extLst>
          </p:cNvPr>
          <p:cNvSpPr/>
          <p:nvPr/>
        </p:nvSpPr>
        <p:spPr>
          <a:xfrm>
            <a:off x="416368" y="8383211"/>
            <a:ext cx="727353" cy="464222"/>
          </a:xfrm>
          <a:prstGeom prst="rect">
            <a:avLst/>
          </a:prstGeom>
          <a:solidFill>
            <a:srgbClr val="FE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06951D4E-0B98-A610-1BA1-B37C00F9C6E5}"/>
              </a:ext>
            </a:extLst>
          </p:cNvPr>
          <p:cNvSpPr/>
          <p:nvPr/>
        </p:nvSpPr>
        <p:spPr>
          <a:xfrm>
            <a:off x="1233577" y="8393046"/>
            <a:ext cx="727353" cy="464222"/>
          </a:xfrm>
          <a:prstGeom prst="rect">
            <a:avLst/>
          </a:prstGeom>
          <a:solidFill>
            <a:srgbClr val="EF9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816754D4-8D6D-724F-E267-29A0756261CF}"/>
              </a:ext>
            </a:extLst>
          </p:cNvPr>
          <p:cNvSpPr/>
          <p:nvPr/>
        </p:nvSpPr>
        <p:spPr>
          <a:xfrm>
            <a:off x="2052085" y="8393046"/>
            <a:ext cx="727353" cy="46422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B97CDEC-9017-E14C-5837-1B9738F513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06" y="1636372"/>
            <a:ext cx="1080000" cy="938309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BA0A9FD1-646A-C7DC-56EB-E06EF37FA1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432" y="1536925"/>
            <a:ext cx="1080000" cy="93516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ED3A2C58-F6EC-88F1-F9B2-58C080AC1D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284" y="1533776"/>
            <a:ext cx="1080000" cy="938309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12795BA0-585D-A58C-397E-E30371853A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06" y="250088"/>
            <a:ext cx="1080000" cy="1080000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792FB44C-5693-178C-8033-7B46E8346B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06" y="3865191"/>
            <a:ext cx="1080000" cy="108000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FA5EF6E4-B255-E153-F21C-EF2082A9933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432" y="239838"/>
            <a:ext cx="1080000" cy="1080000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47621633-1700-563D-339C-F942BE7F48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432" y="3881989"/>
            <a:ext cx="1080000" cy="1080000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0D3C0675-4AD1-C3FA-B5EB-4C5600E85B0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284" y="224445"/>
            <a:ext cx="1080000" cy="1080000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31A5210C-A82E-829C-6B43-BAC75D788F6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284" y="3845888"/>
            <a:ext cx="1080000" cy="1083069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47EF1550-0AFC-AFA3-4686-9098A419587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06" y="2712246"/>
            <a:ext cx="1080000" cy="1094596"/>
          </a:xfrm>
          <a:prstGeom prst="rect">
            <a:avLst/>
          </a:prstGeom>
        </p:spPr>
      </p:pic>
      <p:pic>
        <p:nvPicPr>
          <p:cNvPr id="69" name="図 68">
            <a:extLst>
              <a:ext uri="{FF2B5EF4-FFF2-40B4-BE49-F238E27FC236}">
                <a16:creationId xmlns:a16="http://schemas.microsoft.com/office/drawing/2014/main" id="{70E83C60-3773-9249-D288-180C5E95B28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432" y="2727704"/>
            <a:ext cx="1080000" cy="1098305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5AE57FBE-B1E8-E1F2-4AF7-66A9640E98D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284" y="2704961"/>
            <a:ext cx="1080000" cy="1094596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CBF70264-D0FF-DAF8-B648-2AD5FF3FFB5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958" y="101475"/>
            <a:ext cx="1080000" cy="1202970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4AF618C8-AB6A-B82F-69FD-39DD1E9E5F7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799" y="1407168"/>
            <a:ext cx="1848270" cy="1852376"/>
          </a:xfrm>
          <a:prstGeom prst="rect">
            <a:avLst/>
          </a:prstGeom>
        </p:spPr>
      </p:pic>
      <p:pic>
        <p:nvPicPr>
          <p:cNvPr id="77" name="図 76">
            <a:extLst>
              <a:ext uri="{FF2B5EF4-FFF2-40B4-BE49-F238E27FC236}">
                <a16:creationId xmlns:a16="http://schemas.microsoft.com/office/drawing/2014/main" id="{C77A3D23-DD7E-3C79-0143-070C00FCBFB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738" y="-51298"/>
            <a:ext cx="1080000" cy="1508516"/>
          </a:xfrm>
          <a:prstGeom prst="rect">
            <a:avLst/>
          </a:prstGeom>
        </p:spPr>
      </p:pic>
      <p:pic>
        <p:nvPicPr>
          <p:cNvPr id="79" name="図 78">
            <a:extLst>
              <a:ext uri="{FF2B5EF4-FFF2-40B4-BE49-F238E27FC236}">
                <a16:creationId xmlns:a16="http://schemas.microsoft.com/office/drawing/2014/main" id="{D32DFFE5-ECEB-F16C-E28A-C4FEE3D31F0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652" y="1200605"/>
            <a:ext cx="2082883" cy="2087372"/>
          </a:xfrm>
          <a:prstGeom prst="rect">
            <a:avLst/>
          </a:prstGeom>
        </p:spPr>
      </p:pic>
      <p:pic>
        <p:nvPicPr>
          <p:cNvPr id="81" name="図 80">
            <a:extLst>
              <a:ext uri="{FF2B5EF4-FFF2-40B4-BE49-F238E27FC236}">
                <a16:creationId xmlns:a16="http://schemas.microsoft.com/office/drawing/2014/main" id="{066126EC-5ED7-E3A4-5A15-7876B11082D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871" y="272045"/>
            <a:ext cx="1080000" cy="1132751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D174F122-1832-4460-9805-B4F2A8BC5F13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402" y="1358474"/>
            <a:ext cx="1284178" cy="1284178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0E5CF05C-937A-6ED5-027D-4700FEED7FF9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193" y="2531350"/>
            <a:ext cx="1406995" cy="1315565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419611D0-19D3-3195-AB54-483C56F666D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284" y="4965509"/>
            <a:ext cx="1080000" cy="943411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565684FF-CE9F-3399-3268-FF0A7C29F7F1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06" y="4965954"/>
            <a:ext cx="1080000" cy="943411"/>
          </a:xfrm>
          <a:prstGeom prst="rect">
            <a:avLst/>
          </a:prstGeom>
        </p:spPr>
      </p:pic>
      <p:pic>
        <p:nvPicPr>
          <p:cNvPr id="91" name="図 90">
            <a:extLst>
              <a:ext uri="{FF2B5EF4-FFF2-40B4-BE49-F238E27FC236}">
                <a16:creationId xmlns:a16="http://schemas.microsoft.com/office/drawing/2014/main" id="{A6A8DC6C-759A-846E-F188-C94A95F3D0E7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483" y="5345906"/>
            <a:ext cx="1080000" cy="1265732"/>
          </a:xfrm>
          <a:prstGeom prst="rect">
            <a:avLst/>
          </a:prstGeom>
        </p:spPr>
      </p:pic>
      <p:pic>
        <p:nvPicPr>
          <p:cNvPr id="93" name="図 92">
            <a:extLst>
              <a:ext uri="{FF2B5EF4-FFF2-40B4-BE49-F238E27FC236}">
                <a16:creationId xmlns:a16="http://schemas.microsoft.com/office/drawing/2014/main" id="{0682F614-E35E-4E75-3594-6E0B11DDDE1E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616" y="4017993"/>
            <a:ext cx="1080000" cy="1080000"/>
          </a:xfrm>
          <a:prstGeom prst="rect">
            <a:avLst/>
          </a:prstGeom>
        </p:spPr>
      </p:pic>
      <p:pic>
        <p:nvPicPr>
          <p:cNvPr id="95" name="図 94">
            <a:extLst>
              <a:ext uri="{FF2B5EF4-FFF2-40B4-BE49-F238E27FC236}">
                <a16:creationId xmlns:a16="http://schemas.microsoft.com/office/drawing/2014/main" id="{F31DAFE9-72B1-4AFB-E9C8-DA2D48B6AB33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616" y="2850271"/>
            <a:ext cx="1080000" cy="956571"/>
          </a:xfrm>
          <a:prstGeom prst="rect">
            <a:avLst/>
          </a:prstGeom>
        </p:spPr>
      </p:pic>
      <p:pic>
        <p:nvPicPr>
          <p:cNvPr id="97" name="図 96">
            <a:extLst>
              <a:ext uri="{FF2B5EF4-FFF2-40B4-BE49-F238E27FC236}">
                <a16:creationId xmlns:a16="http://schemas.microsoft.com/office/drawing/2014/main" id="{32CC31EF-2732-21F2-20CE-C47DCE36FBB3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979" y="5320743"/>
            <a:ext cx="2818428" cy="483731"/>
          </a:xfrm>
          <a:prstGeom prst="rect">
            <a:avLst/>
          </a:prstGeom>
        </p:spPr>
      </p:pic>
      <p:pic>
        <p:nvPicPr>
          <p:cNvPr id="99" name="図 98">
            <a:extLst>
              <a:ext uri="{FF2B5EF4-FFF2-40B4-BE49-F238E27FC236}">
                <a16:creationId xmlns:a16="http://schemas.microsoft.com/office/drawing/2014/main" id="{0BF0FAF4-68AB-B9E5-1885-1ED5F82306D3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580" y="4557993"/>
            <a:ext cx="1080000" cy="538770"/>
          </a:xfrm>
          <a:prstGeom prst="rect">
            <a:avLst/>
          </a:prstGeom>
        </p:spPr>
      </p:pic>
      <p:pic>
        <p:nvPicPr>
          <p:cNvPr id="101" name="図 100">
            <a:extLst>
              <a:ext uri="{FF2B5EF4-FFF2-40B4-BE49-F238E27FC236}">
                <a16:creationId xmlns:a16="http://schemas.microsoft.com/office/drawing/2014/main" id="{BA9FA3B4-43E1-C44A-C929-68C2150B27AA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321" y="3773906"/>
            <a:ext cx="1080000" cy="83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011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F4B504-DF88-2638-F83E-2C8E61F28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715" y="668857"/>
            <a:ext cx="6384246" cy="779320"/>
          </a:xfrm>
        </p:spPr>
        <p:txBody>
          <a:bodyPr/>
          <a:lstStyle/>
          <a:p>
            <a:r>
              <a:rPr kumimoji="1" lang="ja-JP" altLang="en-US" dirty="0"/>
              <a:t>商用利用可イラストサイト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ADA268-E0D7-96EC-72D6-D8DE896D3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715" y="1359905"/>
            <a:ext cx="6384246" cy="8180811"/>
          </a:xfrm>
        </p:spPr>
        <p:txBody>
          <a:bodyPr/>
          <a:lstStyle/>
          <a:p>
            <a:r>
              <a:rPr lang="ja-JP" altLang="en-US" i="0" dirty="0">
                <a:solidFill>
                  <a:srgbClr val="333333"/>
                </a:solidFill>
                <a:effectLst/>
                <a:latin typeface="-apple-system"/>
              </a:rPr>
              <a:t>看護</a:t>
            </a:r>
            <a:r>
              <a:rPr lang="en-US" altLang="ja-JP" i="0" dirty="0" err="1">
                <a:solidFill>
                  <a:srgbClr val="333333"/>
                </a:solidFill>
                <a:effectLst/>
                <a:latin typeface="-apple-system"/>
              </a:rPr>
              <a:t>roo</a:t>
            </a:r>
            <a:r>
              <a:rPr lang="en-US" altLang="ja-JP" i="0" dirty="0">
                <a:solidFill>
                  <a:srgbClr val="333333"/>
                </a:solidFill>
                <a:effectLst/>
                <a:latin typeface="-apple-system"/>
              </a:rPr>
              <a:t>!</a:t>
            </a:r>
            <a:r>
              <a:rPr lang="ja-JP" altLang="en-US" i="0" dirty="0">
                <a:solidFill>
                  <a:srgbClr val="333333"/>
                </a:solidFill>
                <a:effectLst/>
                <a:latin typeface="-apple-system"/>
              </a:rPr>
              <a:t>（カンゴルー）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2"/>
              </a:rPr>
              <a:t>https://www.kango-roo.com/ki/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kumimoji="1" lang="ja-JP" altLang="en-US" dirty="0"/>
              <a:t>いらすとや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>
                <a:hlinkClick r:id="rId3"/>
              </a:rPr>
              <a:t>https://www.irasutoya.com/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kumimoji="1" lang="ja-JP" altLang="en-US" dirty="0"/>
              <a:t>ソコスト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4"/>
              </a:rPr>
              <a:t>https://soco-st.com/category/medical/page/2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en-US" altLang="ja-JP" dirty="0" err="1"/>
              <a:t>illust</a:t>
            </a:r>
            <a:r>
              <a:rPr lang="en-US" altLang="ja-JP" dirty="0"/>
              <a:t> AC</a:t>
            </a:r>
          </a:p>
          <a:p>
            <a:pPr marL="0" indent="0">
              <a:buNone/>
            </a:pPr>
            <a:r>
              <a:rPr lang="en-US" altLang="ja-JP" dirty="0">
                <a:hlinkClick r:id="rId5"/>
              </a:rPr>
              <a:t>https://www.ac-illust.com/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/>
              <a:t>フリーラ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6"/>
              </a:rPr>
              <a:t>http://freeillustration.net/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/>
              <a:t>イラストレイン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7"/>
              </a:rPr>
              <a:t>http://illustrain.com/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8849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99</Words>
  <Application>Microsoft Office PowerPoint</Application>
  <PresentationFormat>ユーザー設定</PresentationFormat>
  <Paragraphs>36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-apple-system</vt:lpstr>
      <vt:lpstr>BIZ UDゴシック</vt:lpstr>
      <vt:lpstr>Arial</vt:lpstr>
      <vt:lpstr>Calibri</vt:lpstr>
      <vt:lpstr>Calibri Light</vt:lpstr>
      <vt:lpstr>Office テーマ</vt:lpstr>
      <vt:lpstr>新聞タイトル</vt:lpstr>
      <vt:lpstr>PowerPoint プレゼンテーション</vt:lpstr>
      <vt:lpstr>商用利用可イラストサイト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医療安全ニュース</dc:title>
  <dc:creator>T Haruka</dc:creator>
  <cp:lastModifiedBy>Misato Nagai</cp:lastModifiedBy>
  <cp:revision>69</cp:revision>
  <cp:lastPrinted>2023-05-25T06:26:07Z</cp:lastPrinted>
  <dcterms:created xsi:type="dcterms:W3CDTF">2020-05-04T07:07:09Z</dcterms:created>
  <dcterms:modified xsi:type="dcterms:W3CDTF">2023-10-26T00:24:06Z</dcterms:modified>
</cp:coreProperties>
</file>